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18" r:id="rId2"/>
    <p:sldId id="365" r:id="rId3"/>
    <p:sldId id="330" r:id="rId4"/>
    <p:sldId id="367" r:id="rId5"/>
    <p:sldId id="368" r:id="rId6"/>
    <p:sldId id="366" r:id="rId7"/>
    <p:sldId id="385" r:id="rId8"/>
    <p:sldId id="355" r:id="rId9"/>
    <p:sldId id="392" r:id="rId10"/>
    <p:sldId id="357" r:id="rId11"/>
    <p:sldId id="393" r:id="rId12"/>
    <p:sldId id="358" r:id="rId13"/>
    <p:sldId id="394" r:id="rId14"/>
    <p:sldId id="359" r:id="rId15"/>
    <p:sldId id="395" r:id="rId16"/>
    <p:sldId id="360" r:id="rId17"/>
    <p:sldId id="396" r:id="rId18"/>
    <p:sldId id="361" r:id="rId19"/>
    <p:sldId id="397" r:id="rId20"/>
    <p:sldId id="362" r:id="rId21"/>
    <p:sldId id="363" r:id="rId22"/>
    <p:sldId id="369" r:id="rId23"/>
    <p:sldId id="364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1" r:id="rId35"/>
    <p:sldId id="382" r:id="rId36"/>
    <p:sldId id="384" r:id="rId37"/>
    <p:sldId id="383" r:id="rId38"/>
    <p:sldId id="290" r:id="rId39"/>
    <p:sldId id="356" r:id="rId40"/>
  </p:sldIdLst>
  <p:sldSz cx="9144000" cy="6858000" type="letter"/>
  <p:notesSz cx="6858000" cy="9144000"/>
  <p:embeddedFontLst>
    <p:embeddedFont>
      <p:font typeface="Angsana New" panose="02020603050405020304" pitchFamily="18" charset="-34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66"/>
    <a:srgbClr val="006600"/>
    <a:srgbClr val="FF9900"/>
    <a:srgbClr val="FFFF00"/>
    <a:srgbClr val="A50021"/>
    <a:srgbClr val="CC66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4" autoAdjust="0"/>
    <p:restoredTop sz="94660" autoAdjust="0"/>
  </p:normalViewPr>
  <p:slideViewPr>
    <p:cSldViewPr>
      <p:cViewPr varScale="1">
        <p:scale>
          <a:sx n="78" d="100"/>
          <a:sy n="78" d="100"/>
        </p:scale>
        <p:origin x="11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D830702-D623-4167-95AF-E41FD8D803A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3768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9A358-76DD-4282-B8D4-D907B9F1EFED}" type="datetimeFigureOut">
              <a:rPr lang="th-TH" smtClean="0"/>
              <a:t>25/10/66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52C91-7871-42BA-B688-ED30372F4D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362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52C91-7871-42BA-B688-ED30372F4D94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116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52C91-7871-42BA-B688-ED30372F4D94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683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52C91-7871-42BA-B688-ED30372F4D94}" type="slidenum">
              <a:rPr lang="th-TH" smtClean="0">
                <a:solidFill>
                  <a:prstClr val="black"/>
                </a:solidFill>
              </a:rPr>
              <a:pPr/>
              <a:t>39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5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94855-F1CF-45EB-83C4-135BA6A440B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8664613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BC043-9769-43EC-AC64-BEA49FC1352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9803623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160AE-E821-4FDA-BBE3-0B705F3A23C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2460530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7C989-10E1-48E8-983C-5901602349C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2356482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9DC79-C777-47A8-83E0-E48DE1162B7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969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080FD-90D8-4161-8045-F7697CB182E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1164606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C4457-FF9F-4127-9380-F13BE4B5B68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20048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30165" y="535616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A5EE-E37C-44DB-9F2A-F23BDEE841DD}" type="slidenum">
              <a:rPr lang="en-US"/>
              <a:pPr>
                <a:defRPr/>
              </a:pPr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05033152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76FE7-C7F1-4EED-896C-4E200CF12BD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52323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F856A-DCCC-4E3D-A0EA-BC29C2A6C08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797909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B90C9-5B85-4ED2-8048-14D9474AE86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8492140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/>
          <p:cNvSpPr/>
          <p:nvPr userDrawn="1"/>
        </p:nvSpPr>
        <p:spPr>
          <a:xfrm>
            <a:off x="8382000" y="512134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th-TH"/>
              <a:t>นำเสนอการนิเทศ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33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751A191-A819-433D-8009-A7753F09A666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5">
            <a:extLst>
              <a:ext uri="{FF2B5EF4-FFF2-40B4-BE49-F238E27FC236}">
                <a16:creationId xmlns:a16="http://schemas.microsoft.com/office/drawing/2014/main" id="{8FA13596-5699-470F-B575-5908B3EF983C}"/>
              </a:ext>
            </a:extLst>
          </p:cNvPr>
          <p:cNvGrpSpPr/>
          <p:nvPr/>
        </p:nvGrpSpPr>
        <p:grpSpPr>
          <a:xfrm>
            <a:off x="8238" y="811509"/>
            <a:ext cx="6235298" cy="5234982"/>
            <a:chOff x="0" y="0"/>
            <a:chExt cx="12470596" cy="10469964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9132C282-636A-4962-9522-4EC84437F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33" r="2533"/>
            <a:stretch>
              <a:fillRect/>
            </a:stretch>
          </p:blipFill>
          <p:spPr>
            <a:xfrm>
              <a:off x="0" y="0"/>
              <a:ext cx="12470596" cy="10469964"/>
            </a:xfrm>
            <a:prstGeom prst="rect">
              <a:avLst/>
            </a:prstGeom>
          </p:spPr>
        </p:pic>
      </p:grpSp>
      <p:sp>
        <p:nvSpPr>
          <p:cNvPr id="23" name="Freeform 12">
            <a:extLst>
              <a:ext uri="{FF2B5EF4-FFF2-40B4-BE49-F238E27FC236}">
                <a16:creationId xmlns:a16="http://schemas.microsoft.com/office/drawing/2014/main" id="{C8D41117-A2E2-441B-AE36-7CFAFC741E19}"/>
              </a:ext>
            </a:extLst>
          </p:cNvPr>
          <p:cNvSpPr/>
          <p:nvPr/>
        </p:nvSpPr>
        <p:spPr>
          <a:xfrm>
            <a:off x="6629400" y="651792"/>
            <a:ext cx="1437568" cy="1996209"/>
          </a:xfrm>
          <a:custGeom>
            <a:avLst/>
            <a:gdLst/>
            <a:ahLst/>
            <a:cxnLst/>
            <a:rect l="l" t="t" r="r" b="b"/>
            <a:pathLst>
              <a:path w="2156352" h="2994313">
                <a:moveTo>
                  <a:pt x="0" y="0"/>
                </a:moveTo>
                <a:lnTo>
                  <a:pt x="2156353" y="0"/>
                </a:lnTo>
                <a:lnTo>
                  <a:pt x="2156353" y="2994313"/>
                </a:lnTo>
                <a:lnTo>
                  <a:pt x="0" y="2994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EBFBB21B-DBB3-41D5-8EBC-3B6FB2ED3297}"/>
              </a:ext>
            </a:extLst>
          </p:cNvPr>
          <p:cNvSpPr txBox="1"/>
          <p:nvPr/>
        </p:nvSpPr>
        <p:spPr>
          <a:xfrm>
            <a:off x="6324600" y="2709192"/>
            <a:ext cx="2667000" cy="2472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051">
              <a:lnSpc>
                <a:spcPts val="6405"/>
              </a:lnSpc>
            </a:pPr>
            <a:r>
              <a:rPr lang="en-US" sz="4000" b="1" dirty="0" err="1">
                <a:solidFill>
                  <a:srgbClr val="FFFF00"/>
                </a:solidFill>
                <a:cs typeface="Raleway Bold"/>
              </a:rPr>
              <a:t>นโยบายเร่ง</a:t>
            </a:r>
            <a:br>
              <a:rPr lang="en-US" sz="4000" b="1" dirty="0">
                <a:solidFill>
                  <a:srgbClr val="FFFF00"/>
                </a:solidFill>
                <a:cs typeface="Raleway Bold"/>
              </a:rPr>
            </a:br>
            <a:r>
              <a:rPr lang="en-US" sz="4000" b="1" dirty="0" err="1">
                <a:solidFill>
                  <a:srgbClr val="FFFF00"/>
                </a:solidFill>
                <a:cs typeface="Raleway Bold"/>
              </a:rPr>
              <a:t>ด่วนของ</a:t>
            </a:r>
            <a:r>
              <a:rPr lang="en-US" sz="4000" b="1" dirty="0">
                <a:solidFill>
                  <a:srgbClr val="FFFF00"/>
                </a:solidFill>
                <a:cs typeface="Raleway Bold"/>
              </a:rPr>
              <a:t> </a:t>
            </a:r>
            <a:br>
              <a:rPr lang="en-US" sz="4000" b="1" dirty="0">
                <a:solidFill>
                  <a:srgbClr val="FFFF00"/>
                </a:solidFill>
                <a:cs typeface="Raleway Bold"/>
              </a:rPr>
            </a:br>
            <a:r>
              <a:rPr lang="en-US" sz="4000" b="1" dirty="0" err="1">
                <a:solidFill>
                  <a:srgbClr val="FFFF00"/>
                </a:solidFill>
                <a:cs typeface="Raleway Bold"/>
              </a:rPr>
              <a:t>สพฐ</a:t>
            </a:r>
            <a:r>
              <a:rPr lang="en-US" sz="4000" b="1" dirty="0">
                <a:solidFill>
                  <a:srgbClr val="FFFF00"/>
                </a:solidFill>
                <a:cs typeface="Raleway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726127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2E2F758-1CD6-4576-A6A0-182D5E524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2502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DA76B-B8C3-4B71-AA21-6AFBF052A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8623"/>
            <a:ext cx="4512038" cy="637595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01DE09-02DB-417E-9904-F12940592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528" y="78402"/>
            <a:ext cx="4522023" cy="63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4005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AB8434B-D535-48C3-8A75-D2D6AAA62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288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DA76B-B8C3-4B71-AA21-6AFBF052A5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" y="88623"/>
            <a:ext cx="4507514" cy="637595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01DE09-02DB-417E-9904-F12940592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556" y="78402"/>
            <a:ext cx="4521966" cy="63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66840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BB09CA8-F4B1-45F3-AF9C-3B1947DE7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774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DA76B-B8C3-4B71-AA21-6AFBF052A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2" y="88980"/>
            <a:ext cx="4507514" cy="637523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01DE09-02DB-417E-9904-F12940592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556" y="78402"/>
            <a:ext cx="4521966" cy="63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07263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6F3B7E0-07DA-40E5-86F2-64EFEDA4D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96133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DA76B-B8C3-4B71-AA21-6AFBF052A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" y="88980"/>
            <a:ext cx="4507066" cy="637523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01DE09-02DB-417E-9904-F12940592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556" y="78402"/>
            <a:ext cx="4521965" cy="63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01303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FD86F57-6AB6-4AD8-B1CA-413D67B17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0912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DA76B-B8C3-4B71-AA21-6AFBF052A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6" y="233137"/>
            <a:ext cx="4507066" cy="608692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01DE09-02DB-417E-9904-F12940592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556" y="78402"/>
            <a:ext cx="4521965" cy="63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0572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D92AB35-D5F0-4512-8F9B-48FB6AB3ABAD}"/>
              </a:ext>
            </a:extLst>
          </p:cNvPr>
          <p:cNvSpPr/>
          <p:nvPr/>
        </p:nvSpPr>
        <p:spPr>
          <a:xfrm>
            <a:off x="152400" y="190500"/>
            <a:ext cx="8839200" cy="6477000"/>
          </a:xfrm>
          <a:custGeom>
            <a:avLst/>
            <a:gdLst/>
            <a:ahLst/>
            <a:cxnLst/>
            <a:rect l="l" t="t" r="r" b="b"/>
            <a:pathLst>
              <a:path w="13840548" h="10287000">
                <a:moveTo>
                  <a:pt x="0" y="0"/>
                </a:moveTo>
                <a:lnTo>
                  <a:pt x="13840548" y="0"/>
                </a:lnTo>
                <a:lnTo>
                  <a:pt x="138405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57" r="-2557"/>
            </a:stretch>
          </a:blipFill>
        </p:spPr>
      </p:sp>
    </p:spTree>
    <p:extLst>
      <p:ext uri="{BB962C8B-B14F-4D97-AF65-F5344CB8AC3E}">
        <p14:creationId xmlns:p14="http://schemas.microsoft.com/office/powerpoint/2010/main" val="173243999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AFB9345-D2FF-4C1E-8C84-C9547DFB0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09550"/>
            <a:ext cx="85725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40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AC2EC9C-8733-4C46-ADDF-E2B041AC3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352425"/>
            <a:ext cx="87058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58920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385B392-65A6-4DE3-A20C-3EAEFDC23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438150"/>
            <a:ext cx="828675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56179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A4DF8ED-BEC6-492C-BA23-44135EE1C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5312"/>
            <a:ext cx="80772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88877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BF6435B-EC56-4F49-A276-8ED065AB9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89519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8F7E368-B322-4397-907C-8E7CEA88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63478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96C902D-433E-414A-B97A-0E1ED5C0F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661987"/>
            <a:ext cx="78771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47009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975AAC2-26A4-48FC-82B5-236975DF2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81012"/>
            <a:ext cx="85725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37852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DD62E39-C9F2-4867-8844-9E4725217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81012"/>
            <a:ext cx="85725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64137"/>
      </p:ext>
    </p:extLst>
  </p:cSld>
  <p:clrMapOvr>
    <a:masterClrMapping/>
  </p:clrMapOvr>
  <p:transition spd="slow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CCA8FA-360A-4F07-A495-D71CDC40F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81012"/>
            <a:ext cx="85725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81031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4DFF6915-4761-4C29-B8C1-01AD08817AC6}"/>
              </a:ext>
            </a:extLst>
          </p:cNvPr>
          <p:cNvSpPr/>
          <p:nvPr/>
        </p:nvSpPr>
        <p:spPr>
          <a:xfrm>
            <a:off x="0" y="212691"/>
            <a:ext cx="9074897" cy="6416709"/>
          </a:xfrm>
          <a:custGeom>
            <a:avLst/>
            <a:gdLst/>
            <a:ahLst/>
            <a:cxnLst/>
            <a:rect l="l" t="t" r="r" b="b"/>
            <a:pathLst>
              <a:path w="13612346" h="9625063">
                <a:moveTo>
                  <a:pt x="0" y="0"/>
                </a:moveTo>
                <a:lnTo>
                  <a:pt x="13612346" y="0"/>
                </a:lnTo>
                <a:lnTo>
                  <a:pt x="13612346" y="9625063"/>
                </a:lnTo>
                <a:lnTo>
                  <a:pt x="0" y="962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66719098"/>
      </p:ext>
    </p:extLst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F717387-CF04-4ABF-BAE6-F5A0D88C5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" y="76200"/>
            <a:ext cx="831428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6016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17C20D0-A216-4D68-B50C-3DBC4DA00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81012"/>
            <a:ext cx="85725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9475"/>
      </p:ext>
    </p:extLst>
  </p:cSld>
  <p:clrMapOvr>
    <a:masterClrMapping/>
  </p:clrMapOvr>
  <p:transition spd="slow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CEDC929-B19C-4D49-8820-A029803B9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747712"/>
            <a:ext cx="83248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90071"/>
      </p:ext>
    </p:extLst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DD1C02E-9D9D-435A-A331-03AE8596D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097"/>
            <a:ext cx="9144000" cy="51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47549"/>
      </p:ext>
    </p:extLst>
  </p:cSld>
  <p:clrMapOvr>
    <a:masterClrMapping/>
  </p:clrMapOvr>
  <p:transition spd="slow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B15D1EB-7A72-4154-A5C1-216F19CDB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2" y="76200"/>
            <a:ext cx="809056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79230"/>
      </p:ext>
    </p:extLst>
  </p:cSld>
  <p:clrMapOvr>
    <a:masterClrMapping/>
  </p:clrMapOvr>
  <p:transition spd="slow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25AF803-3C53-4E18-A728-A1765EEFF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871537"/>
            <a:ext cx="61531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4990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E30F39B-1D19-4FFD-B7FB-07911A20D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804862"/>
            <a:ext cx="82677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80693"/>
      </p:ext>
    </p:extLst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3B158E5-B4F5-4752-B0BD-901DB412D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561975"/>
            <a:ext cx="71913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3526"/>
      </p:ext>
    </p:extLst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9DD77FB-5CA7-4A4C-B60A-C77EEA652A8D}"/>
              </a:ext>
            </a:extLst>
          </p:cNvPr>
          <p:cNvGrpSpPr/>
          <p:nvPr/>
        </p:nvGrpSpPr>
        <p:grpSpPr>
          <a:xfrm>
            <a:off x="304800" y="634409"/>
            <a:ext cx="8534400" cy="5613991"/>
            <a:chOff x="304800" y="622004"/>
            <a:chExt cx="8534400" cy="5613991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BC3D8034-1E01-4903-9C80-29991589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22004"/>
              <a:ext cx="8534400" cy="5613991"/>
            </a:xfrm>
            <a:prstGeom prst="rect">
              <a:avLst/>
            </a:prstGeom>
          </p:spPr>
        </p:pic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0F65B802-3008-4B9A-B58A-FA227EF6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3352800"/>
              <a:ext cx="2004999" cy="280699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Text Box 28"/>
          <p:cNvSpPr txBox="1">
            <a:spLocks noChangeArrowheads="1"/>
          </p:cNvSpPr>
          <p:nvPr/>
        </p:nvSpPr>
        <p:spPr bwMode="auto">
          <a:xfrm>
            <a:off x="2840503" y="3429000"/>
            <a:ext cx="3645550" cy="132343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sz="8000" b="1" dirty="0">
                <a:solidFill>
                  <a:srgbClr val="FFFFFF"/>
                </a:solidFill>
                <a:cs typeface="EucrosiaUPC" pitchFamily="18" charset="-34"/>
              </a:rPr>
              <a:t>ทุกท่านครับ</a:t>
            </a:r>
          </a:p>
        </p:txBody>
      </p:sp>
      <p:grpSp>
        <p:nvGrpSpPr>
          <p:cNvPr id="49227" name="Group 75"/>
          <p:cNvGrpSpPr>
            <a:grpSpLocks noChangeAspect="1"/>
          </p:cNvGrpSpPr>
          <p:nvPr/>
        </p:nvGrpSpPr>
        <p:grpSpPr bwMode="auto">
          <a:xfrm>
            <a:off x="275698" y="228600"/>
            <a:ext cx="2076451" cy="2659380"/>
            <a:chOff x="280" y="2161"/>
            <a:chExt cx="1090" cy="1396"/>
          </a:xfrm>
        </p:grpSpPr>
        <p:grpSp>
          <p:nvGrpSpPr>
            <p:cNvPr id="4136" name="Group 30"/>
            <p:cNvGrpSpPr>
              <a:grpSpLocks/>
            </p:cNvGrpSpPr>
            <p:nvPr/>
          </p:nvGrpSpPr>
          <p:grpSpPr bwMode="auto">
            <a:xfrm>
              <a:off x="280" y="2650"/>
              <a:ext cx="1090" cy="907"/>
              <a:chOff x="1488" y="1438"/>
              <a:chExt cx="1193" cy="959"/>
            </a:xfrm>
          </p:grpSpPr>
          <p:grpSp>
            <p:nvGrpSpPr>
              <p:cNvPr id="4139" name="Group 31"/>
              <p:cNvGrpSpPr>
                <a:grpSpLocks/>
              </p:cNvGrpSpPr>
              <p:nvPr/>
            </p:nvGrpSpPr>
            <p:grpSpPr bwMode="auto">
              <a:xfrm>
                <a:off x="1488" y="1438"/>
                <a:ext cx="1193" cy="959"/>
                <a:chOff x="1110" y="2656"/>
                <a:chExt cx="1549" cy="1351"/>
              </a:xfrm>
            </p:grpSpPr>
            <p:sp>
              <p:nvSpPr>
                <p:cNvPr id="4141" name="AutoShape 32"/>
                <p:cNvSpPr>
                  <a:spLocks noChangeArrowheads="1"/>
                </p:cNvSpPr>
                <p:nvPr/>
              </p:nvSpPr>
              <p:spPr bwMode="gray">
                <a:xfrm>
                  <a:off x="1123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2" name="AutoShape 33"/>
                <p:cNvSpPr>
                  <a:spLocks noChangeArrowheads="1"/>
                </p:cNvSpPr>
                <p:nvPr/>
              </p:nvSpPr>
              <p:spPr bwMode="gray">
                <a:xfrm>
                  <a:off x="1110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3" name="AutoShape 34"/>
                <p:cNvSpPr>
                  <a:spLocks noChangeArrowheads="1"/>
                </p:cNvSpPr>
                <p:nvPr/>
              </p:nvSpPr>
              <p:spPr bwMode="gray">
                <a:xfrm>
                  <a:off x="1200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24B443"/>
                    </a:gs>
                    <a:gs pos="100000">
                      <a:srgbClr val="115D16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40" name="Text Box 35"/>
              <p:cNvSpPr txBox="1">
                <a:spLocks noChangeArrowheads="1"/>
              </p:cNvSpPr>
              <p:nvPr/>
            </p:nvSpPr>
            <p:spPr bwMode="gray">
              <a:xfrm>
                <a:off x="2024" y="1701"/>
                <a:ext cx="127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9pPr>
              </a:lstStyle>
              <a:p>
                <a:pPr algn="ctr"/>
                <a:endParaRPr lang="th-TH" sz="18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37" name="Line 36"/>
            <p:cNvSpPr>
              <a:spLocks noChangeShapeType="1"/>
            </p:cNvSpPr>
            <p:nvPr/>
          </p:nvSpPr>
          <p:spPr bwMode="auto">
            <a:xfrm>
              <a:off x="831" y="2161"/>
              <a:ext cx="0" cy="4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138" name="Text Box 37"/>
            <p:cNvSpPr txBox="1">
              <a:spLocks noChangeArrowheads="1"/>
            </p:cNvSpPr>
            <p:nvPr/>
          </p:nvSpPr>
          <p:spPr bwMode="auto">
            <a:xfrm>
              <a:off x="581" y="2921"/>
              <a:ext cx="539" cy="501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>
                <a:lnSpc>
                  <a:spcPct val="60000"/>
                </a:lnSpc>
              </a:pPr>
              <a:r>
                <a:rPr lang="th-TH" sz="8000" b="1" dirty="0">
                  <a:solidFill>
                    <a:srgbClr val="FFFF00"/>
                  </a:solidFill>
                  <a:latin typeface="Angsana New" pitchFamily="18" charset="-34"/>
                  <a:cs typeface="EucrosiaUPC" pitchFamily="18" charset="-34"/>
                </a:rPr>
                <a:t>ขอ</a:t>
              </a:r>
            </a:p>
          </p:txBody>
        </p:sp>
      </p:grpSp>
      <p:grpSp>
        <p:nvGrpSpPr>
          <p:cNvPr id="49228" name="Group 76"/>
          <p:cNvGrpSpPr>
            <a:grpSpLocks noChangeAspect="1"/>
          </p:cNvGrpSpPr>
          <p:nvPr/>
        </p:nvGrpSpPr>
        <p:grpSpPr bwMode="auto">
          <a:xfrm>
            <a:off x="2408530" y="269321"/>
            <a:ext cx="2074546" cy="2670810"/>
            <a:chOff x="1300" y="2161"/>
            <a:chExt cx="1089" cy="1402"/>
          </a:xfrm>
        </p:grpSpPr>
        <p:grpSp>
          <p:nvGrpSpPr>
            <p:cNvPr id="4128" name="Group 39"/>
            <p:cNvGrpSpPr>
              <a:grpSpLocks/>
            </p:cNvGrpSpPr>
            <p:nvPr/>
          </p:nvGrpSpPr>
          <p:grpSpPr bwMode="auto">
            <a:xfrm>
              <a:off x="1300" y="2656"/>
              <a:ext cx="1089" cy="907"/>
              <a:chOff x="1488" y="2400"/>
              <a:chExt cx="1193" cy="959"/>
            </a:xfrm>
          </p:grpSpPr>
          <p:grpSp>
            <p:nvGrpSpPr>
              <p:cNvPr id="4131" name="Group 40"/>
              <p:cNvGrpSpPr>
                <a:grpSpLocks/>
              </p:cNvGrpSpPr>
              <p:nvPr/>
            </p:nvGrpSpPr>
            <p:grpSpPr bwMode="auto">
              <a:xfrm>
                <a:off x="1488" y="2400"/>
                <a:ext cx="1193" cy="959"/>
                <a:chOff x="3174" y="2656"/>
                <a:chExt cx="1549" cy="1351"/>
              </a:xfrm>
            </p:grpSpPr>
            <p:sp>
              <p:nvSpPr>
                <p:cNvPr id="4133" name="AutoShape 41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4" name="AutoShape 42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5" name="AutoShape 43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66CC"/>
                    </a:gs>
                    <a:gs pos="100000">
                      <a:srgbClr val="002F5E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32" name="Text Box 44"/>
              <p:cNvSpPr txBox="1">
                <a:spLocks noChangeArrowheads="1"/>
              </p:cNvSpPr>
              <p:nvPr/>
            </p:nvSpPr>
            <p:spPr bwMode="gray">
              <a:xfrm>
                <a:off x="2025" y="2589"/>
                <a:ext cx="127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9pPr>
              </a:lstStyle>
              <a:p>
                <a:pPr algn="ctr"/>
                <a:endParaRPr lang="th-TH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9" name="Line 45"/>
            <p:cNvSpPr>
              <a:spLocks noChangeShapeType="1"/>
            </p:cNvSpPr>
            <p:nvPr/>
          </p:nvSpPr>
          <p:spPr bwMode="auto">
            <a:xfrm>
              <a:off x="1843" y="2161"/>
              <a:ext cx="0" cy="4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130" name="Text Box 46"/>
            <p:cNvSpPr txBox="1">
              <a:spLocks noChangeArrowheads="1"/>
            </p:cNvSpPr>
            <p:nvPr/>
          </p:nvSpPr>
          <p:spPr bwMode="auto">
            <a:xfrm>
              <a:off x="1466" y="2656"/>
              <a:ext cx="803" cy="90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br>
                <a:rPr lang="th-TH" b="1" dirty="0">
                  <a:solidFill>
                    <a:srgbClr val="FFFF00"/>
                  </a:solidFill>
                  <a:latin typeface="Angsana New" pitchFamily="18" charset="-34"/>
                  <a:cs typeface="EucrosiaUPC" pitchFamily="18" charset="-34"/>
                </a:rPr>
              </a:br>
              <a:r>
                <a:rPr lang="th-TH" sz="8000" b="1" dirty="0">
                  <a:solidFill>
                    <a:srgbClr val="FFFF00"/>
                  </a:solidFill>
                  <a:latin typeface="Angsana New" pitchFamily="18" charset="-34"/>
                  <a:cs typeface="EucrosiaUPC" pitchFamily="18" charset="-34"/>
                </a:rPr>
                <a:t>ขอบ</a:t>
              </a:r>
            </a:p>
            <a:p>
              <a:pPr algn="ctr" eaLnBrk="1" hangingPunct="1">
                <a:lnSpc>
                  <a:spcPct val="60000"/>
                </a:lnSpc>
              </a:pPr>
              <a:endParaRPr lang="th-TH" b="1" dirty="0">
                <a:solidFill>
                  <a:srgbClr val="FFFF00"/>
                </a:solidFill>
                <a:latin typeface="Angsana New" pitchFamily="18" charset="-34"/>
                <a:cs typeface="EucrosiaUPC" pitchFamily="18" charset="-34"/>
              </a:endParaRPr>
            </a:p>
          </p:txBody>
        </p:sp>
      </p:grpSp>
      <p:grpSp>
        <p:nvGrpSpPr>
          <p:cNvPr id="49229" name="Group 77"/>
          <p:cNvGrpSpPr>
            <a:grpSpLocks noChangeAspect="1"/>
          </p:cNvGrpSpPr>
          <p:nvPr/>
        </p:nvGrpSpPr>
        <p:grpSpPr bwMode="auto">
          <a:xfrm>
            <a:off x="4547321" y="270013"/>
            <a:ext cx="2074546" cy="2727960"/>
            <a:chOff x="2322" y="2154"/>
            <a:chExt cx="1089" cy="1432"/>
          </a:xfrm>
        </p:grpSpPr>
        <p:grpSp>
          <p:nvGrpSpPr>
            <p:cNvPr id="4120" name="Group 48"/>
            <p:cNvGrpSpPr>
              <a:grpSpLocks/>
            </p:cNvGrpSpPr>
            <p:nvPr/>
          </p:nvGrpSpPr>
          <p:grpSpPr bwMode="auto">
            <a:xfrm>
              <a:off x="2322" y="2679"/>
              <a:ext cx="1089" cy="907"/>
              <a:chOff x="2356" y="2881"/>
              <a:chExt cx="1192" cy="959"/>
            </a:xfrm>
          </p:grpSpPr>
          <p:grpSp>
            <p:nvGrpSpPr>
              <p:cNvPr id="4123" name="Group 49"/>
              <p:cNvGrpSpPr>
                <a:grpSpLocks/>
              </p:cNvGrpSpPr>
              <p:nvPr/>
            </p:nvGrpSpPr>
            <p:grpSpPr bwMode="auto">
              <a:xfrm>
                <a:off x="2356" y="2881"/>
                <a:ext cx="1192" cy="959"/>
                <a:chOff x="3174" y="2656"/>
                <a:chExt cx="1549" cy="1351"/>
              </a:xfrm>
            </p:grpSpPr>
            <p:sp>
              <p:nvSpPr>
                <p:cNvPr id="4125" name="AutoShape 50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6" name="AutoShape 51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7" name="AutoShape 52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584F25"/>
                    </a:gs>
                    <a:gs pos="100000">
                      <a:srgbClr val="BFAA4F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24" name="Text Box 53"/>
              <p:cNvSpPr txBox="1">
                <a:spLocks noChangeArrowheads="1"/>
              </p:cNvSpPr>
              <p:nvPr/>
            </p:nvSpPr>
            <p:spPr bwMode="gray">
              <a:xfrm>
                <a:off x="2892" y="3155"/>
                <a:ext cx="127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9pPr>
              </a:lstStyle>
              <a:p>
                <a:pPr algn="ctr"/>
                <a:endParaRPr lang="th-TH" sz="18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1" name="Line 54"/>
            <p:cNvSpPr>
              <a:spLocks noChangeShapeType="1"/>
            </p:cNvSpPr>
            <p:nvPr/>
          </p:nvSpPr>
          <p:spPr bwMode="auto">
            <a:xfrm>
              <a:off x="2865" y="2154"/>
              <a:ext cx="0" cy="4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122" name="Text Box 55"/>
            <p:cNvSpPr txBox="1">
              <a:spLocks noChangeArrowheads="1"/>
            </p:cNvSpPr>
            <p:nvPr/>
          </p:nvSpPr>
          <p:spPr bwMode="auto">
            <a:xfrm>
              <a:off x="2509" y="2933"/>
              <a:ext cx="735" cy="501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>
                <a:lnSpc>
                  <a:spcPct val="60000"/>
                </a:lnSpc>
              </a:pPr>
              <a:r>
                <a:rPr lang="th-TH" sz="8000" b="1" dirty="0">
                  <a:solidFill>
                    <a:srgbClr val="FFFF00"/>
                  </a:solidFill>
                  <a:latin typeface="Angsana New" pitchFamily="18" charset="-34"/>
                  <a:cs typeface="EucrosiaUPC" pitchFamily="18" charset="-34"/>
                </a:rPr>
                <a:t>พระ</a:t>
              </a:r>
            </a:p>
          </p:txBody>
        </p:sp>
      </p:grpSp>
      <p:grpSp>
        <p:nvGrpSpPr>
          <p:cNvPr id="49230" name="Group 78"/>
          <p:cNvGrpSpPr>
            <a:grpSpLocks noChangeAspect="1"/>
          </p:cNvGrpSpPr>
          <p:nvPr/>
        </p:nvGrpSpPr>
        <p:grpSpPr bwMode="auto">
          <a:xfrm>
            <a:off x="6679139" y="270013"/>
            <a:ext cx="2074546" cy="2773680"/>
            <a:chOff x="3326" y="2154"/>
            <a:chExt cx="1089" cy="1456"/>
          </a:xfrm>
        </p:grpSpPr>
        <p:grpSp>
          <p:nvGrpSpPr>
            <p:cNvPr id="4112" name="Group 57"/>
            <p:cNvGrpSpPr>
              <a:grpSpLocks/>
            </p:cNvGrpSpPr>
            <p:nvPr/>
          </p:nvGrpSpPr>
          <p:grpSpPr bwMode="auto">
            <a:xfrm>
              <a:off x="3326" y="2703"/>
              <a:ext cx="1089" cy="907"/>
              <a:chOff x="3223" y="2400"/>
              <a:chExt cx="1193" cy="959"/>
            </a:xfrm>
          </p:grpSpPr>
          <p:grpSp>
            <p:nvGrpSpPr>
              <p:cNvPr id="4115" name="Group 58"/>
              <p:cNvGrpSpPr>
                <a:grpSpLocks/>
              </p:cNvGrpSpPr>
              <p:nvPr/>
            </p:nvGrpSpPr>
            <p:grpSpPr bwMode="auto">
              <a:xfrm>
                <a:off x="3223" y="2400"/>
                <a:ext cx="1193" cy="959"/>
                <a:chOff x="3174" y="2656"/>
                <a:chExt cx="1549" cy="1351"/>
              </a:xfrm>
            </p:grpSpPr>
            <p:sp>
              <p:nvSpPr>
                <p:cNvPr id="4117" name="AutoShape 59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8" name="AutoShape 60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9" name="AutoShape 61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245D52"/>
                    </a:gs>
                    <a:gs pos="100000">
                      <a:srgbClr val="4DC9B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th-TH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16" name="Text Box 62"/>
              <p:cNvSpPr txBox="1">
                <a:spLocks noChangeArrowheads="1"/>
              </p:cNvSpPr>
              <p:nvPr/>
            </p:nvSpPr>
            <p:spPr bwMode="gray">
              <a:xfrm>
                <a:off x="3777" y="2709"/>
                <a:ext cx="127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  <a:cs typeface="Angsana New" pitchFamily="18" charset="-34"/>
                  </a:defRPr>
                </a:lvl9pPr>
              </a:lstStyle>
              <a:p>
                <a:pPr algn="ctr"/>
                <a:endParaRPr lang="th-TH" sz="18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13" name="Line 63"/>
            <p:cNvSpPr>
              <a:spLocks noChangeShapeType="1"/>
            </p:cNvSpPr>
            <p:nvPr/>
          </p:nvSpPr>
          <p:spPr bwMode="auto">
            <a:xfrm>
              <a:off x="3877" y="2154"/>
              <a:ext cx="0" cy="45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4114" name="Text Box 64"/>
            <p:cNvSpPr txBox="1">
              <a:spLocks noChangeArrowheads="1"/>
            </p:cNvSpPr>
            <p:nvPr/>
          </p:nvSpPr>
          <p:spPr bwMode="auto">
            <a:xfrm>
              <a:off x="3550" y="2933"/>
              <a:ext cx="659" cy="501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hangingPunct="1">
                <a:lnSpc>
                  <a:spcPct val="60000"/>
                </a:lnSpc>
              </a:pPr>
              <a:r>
                <a:rPr lang="th-TH" sz="8000" b="1" dirty="0">
                  <a:solidFill>
                    <a:srgbClr val="FFFF00"/>
                  </a:solidFill>
                  <a:latin typeface="Angsana New" pitchFamily="18" charset="-34"/>
                  <a:cs typeface="EucrosiaUPC" pitchFamily="18" charset="-34"/>
                </a:rPr>
                <a:t>คุณ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1982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wnloads\Untitled-4.png">
            <a:extLst>
              <a:ext uri="{FF2B5EF4-FFF2-40B4-BE49-F238E27FC236}">
                <a16:creationId xmlns:a16="http://schemas.microsoft.com/office/drawing/2014/main" id="{4A3E844A-793B-4613-8E06-832CFB1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946292" cy="448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0E5F4D7-2BAB-41CE-A850-EC158CAA1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69" y="432486"/>
            <a:ext cx="2064917" cy="206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21629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1F99E6E-FEBE-4E0C-9DFE-BAFE5DE52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682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2EC3C96-F14A-40B9-B4A6-83152776B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6731" y="126417"/>
            <a:ext cx="4849682" cy="66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50567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D14D720-CDB7-424A-9CB7-08D1A8F77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962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DA76B-B8C3-4B71-AA21-6AFBF052A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3" y="76200"/>
            <a:ext cx="4512038" cy="640079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01DE09-02DB-417E-9904-F12940592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"/>
            <a:ext cx="452508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361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5AA2FC4-B21B-4411-BB7F-B4ED248C2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94518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DA76B-B8C3-4B71-AA21-6AFBF052A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6333"/>
            <a:ext cx="4512038" cy="638053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01DE09-02DB-417E-9904-F12940592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78402"/>
            <a:ext cx="4525080" cy="63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20688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18</Words>
  <Application>Microsoft Office PowerPoint</Application>
  <PresentationFormat>กระดาษ Letter (8.5x11 นิ้ว)</PresentationFormat>
  <Paragraphs>9</Paragraphs>
  <Slides>39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3" baseType="lpstr">
      <vt:lpstr>Angsana New</vt:lpstr>
      <vt:lpstr>Calibri</vt:lpstr>
      <vt:lpstr>Arial</vt:lpstr>
      <vt:lpstr>การออกแบบเริ่มต้น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USER</dc:creator>
  <cp:lastModifiedBy>User</cp:lastModifiedBy>
  <cp:revision>256</cp:revision>
  <dcterms:created xsi:type="dcterms:W3CDTF">2009-10-14T02:47:40Z</dcterms:created>
  <dcterms:modified xsi:type="dcterms:W3CDTF">2023-10-25T14:33:00Z</dcterms:modified>
</cp:coreProperties>
</file>